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51206400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F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6" d="100"/>
          <a:sy n="26" d="100"/>
        </p:scale>
        <p:origin x="-636" y="-3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8380311"/>
            <a:ext cx="43525440" cy="1782741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6895217"/>
            <a:ext cx="38404800" cy="1236302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9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726267"/>
            <a:ext cx="11041380" cy="43395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726267"/>
            <a:ext cx="32484060" cy="43395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2766055"/>
            <a:ext cx="44165520" cy="21300436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4268002"/>
            <a:ext cx="44165520" cy="11201396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726278"/>
            <a:ext cx="44165520" cy="9897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2552684"/>
            <a:ext cx="21662704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8704560"/>
            <a:ext cx="21662704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2552684"/>
            <a:ext cx="21769390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8704560"/>
            <a:ext cx="21769390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7372785"/>
            <a:ext cx="25923240" cy="363897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7372785"/>
            <a:ext cx="25923240" cy="363897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726278"/>
            <a:ext cx="4416552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3631334"/>
            <a:ext cx="4416552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9BEB-61CF-4837-A8F6-2FB4C21B9A14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7460758"/>
            <a:ext cx="1728216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34D03-35AE-4BD6-8395-D42DD469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25290463" y="18080158"/>
            <a:ext cx="12242800" cy="1224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7E134-CB5C-428B-9340-C745E7F09C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9044285" y="18476179"/>
            <a:ext cx="12242799" cy="1217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84963B-76A8-4B79-8E6D-1AACEA527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25917526" y="33013050"/>
            <a:ext cx="12157074" cy="12176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44D0CF-C345-482E-AB98-2415F92F0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r="3211" b="8218"/>
          <a:stretch/>
        </p:blipFill>
        <p:spPr>
          <a:xfrm>
            <a:off x="13167765" y="6411557"/>
            <a:ext cx="23408235" cy="97705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3C618-E7FD-46FC-93DE-8BBEDB804B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47" y="33227189"/>
            <a:ext cx="12375953" cy="121747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7713D-3A71-4388-A78F-139317D83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38549263" y="18080158"/>
            <a:ext cx="12242800" cy="12242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BF1B9A-A790-460E-A267-523872599A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414337" y="18312603"/>
            <a:ext cx="12242799" cy="121769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191B4D-81D3-4F13-AA85-1E936822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5639"/>
            <a:ext cx="12375953" cy="12174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036A7A-5000-4479-BE0A-BA4AF9B633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37533263" y="32617864"/>
            <a:ext cx="12157074" cy="121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BEA021-D67E-45A7-8951-E6F0722E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90477" y="11236432"/>
            <a:ext cx="16261444" cy="162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1C4E2-2910-48E2-85E9-275978CB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355" y="1548155"/>
            <a:ext cx="17833289" cy="17833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EFD40-0458-4401-A8C4-A01167ABF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520" r="1807" b="1838"/>
          <a:stretch/>
        </p:blipFill>
        <p:spPr>
          <a:xfrm>
            <a:off x="25400001" y="34764211"/>
            <a:ext cx="22047200" cy="1503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79168-8E9D-4735-841A-AFB1AC0B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882328" y="31561325"/>
            <a:ext cx="16261444" cy="16290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2B171-FF4C-4488-A63D-D99B326A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312" y="17842877"/>
            <a:ext cx="17833289" cy="178332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D6138B-42E4-4CBC-84B8-289984EAC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3381603" y="56818558"/>
            <a:ext cx="16261444" cy="16290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89E7A2-1279-4D08-9E8E-F0CF21D76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77" t="36310" r="37976" b="45814"/>
          <a:stretch/>
        </p:blipFill>
        <p:spPr>
          <a:xfrm>
            <a:off x="11104669" y="806175"/>
            <a:ext cx="16533091" cy="16138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EF111-0117-421A-BFF5-ECFE48993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7777" t="36310" r="37976" b="45814"/>
          <a:stretch/>
        </p:blipFill>
        <p:spPr>
          <a:xfrm>
            <a:off x="36423601" y="6450043"/>
            <a:ext cx="16533091" cy="16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B55EE-3764-4F31-B736-1D9F37EB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8" t="25675" r="33788" b="36824"/>
          <a:stretch/>
        </p:blipFill>
        <p:spPr>
          <a:xfrm>
            <a:off x="10464800" y="10566400"/>
            <a:ext cx="11176000" cy="150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5F46F-6FF3-412B-BF7B-27104676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3188" t="25675" r="33788" b="36824"/>
          <a:stretch/>
        </p:blipFill>
        <p:spPr>
          <a:xfrm>
            <a:off x="33731200" y="11684000"/>
            <a:ext cx="11176000" cy="15036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FAA183-2BCA-4650-B5D6-CF38E241DBA7}"/>
              </a:ext>
            </a:extLst>
          </p:cNvPr>
          <p:cNvGrpSpPr/>
          <p:nvPr/>
        </p:nvGrpSpPr>
        <p:grpSpPr>
          <a:xfrm>
            <a:off x="19678034" y="40640000"/>
            <a:ext cx="22565033" cy="7010400"/>
            <a:chOff x="14305934" y="30645536"/>
            <a:chExt cx="22565033" cy="7010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6FE548-E1C5-4C83-9074-C099862FB4B9}"/>
                </a:ext>
              </a:extLst>
            </p:cNvPr>
            <p:cNvSpPr/>
            <p:nvPr/>
          </p:nvSpPr>
          <p:spPr>
            <a:xfrm>
              <a:off x="14305934" y="30645536"/>
              <a:ext cx="22565033" cy="7010400"/>
            </a:xfrm>
            <a:prstGeom prst="rect">
              <a:avLst/>
            </a:prstGeom>
            <a:solidFill>
              <a:srgbClr val="EFE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E2CBA6-77D1-4F0A-8807-BFFBB9D4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073" y="30645536"/>
              <a:ext cx="9168254" cy="7010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1DF21-2E80-44C0-B64B-FEBD9A3F3365}"/>
              </a:ext>
            </a:extLst>
          </p:cNvPr>
          <p:cNvGrpSpPr/>
          <p:nvPr/>
        </p:nvGrpSpPr>
        <p:grpSpPr>
          <a:xfrm>
            <a:off x="14305934" y="30645536"/>
            <a:ext cx="22565033" cy="7010400"/>
            <a:chOff x="14305934" y="30645536"/>
            <a:chExt cx="22565033" cy="7010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C885A-66B1-4AA1-8C55-19C52CCBBDA8}"/>
                </a:ext>
              </a:extLst>
            </p:cNvPr>
            <p:cNvSpPr/>
            <p:nvPr/>
          </p:nvSpPr>
          <p:spPr>
            <a:xfrm>
              <a:off x="14305934" y="30645536"/>
              <a:ext cx="22565033" cy="7010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DF5595-84DC-4873-99DD-93FFA38E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8450" y="30645536"/>
              <a:ext cx="12700000" cy="701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47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D6260E-8585-4AB6-85F0-CFC6E682C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>
          <a:xfrm>
            <a:off x="11760200" y="24255208"/>
            <a:ext cx="16383000" cy="666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2F921-D05B-49A0-A51A-BC06A90AE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00" y="14946108"/>
            <a:ext cx="16383000" cy="666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9AE54B-4DC7-4CC0-920E-F27D5F728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0" y="24180801"/>
            <a:ext cx="16383000" cy="6678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1280A-CE57-424A-885E-3088FB292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8222"/>
          <a:stretch/>
        </p:blipFill>
        <p:spPr>
          <a:xfrm>
            <a:off x="17983200" y="35458400"/>
            <a:ext cx="15240000" cy="9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20</cp:revision>
  <dcterms:created xsi:type="dcterms:W3CDTF">2021-01-13T03:05:14Z</dcterms:created>
  <dcterms:modified xsi:type="dcterms:W3CDTF">2021-01-19T14:36:20Z</dcterms:modified>
</cp:coreProperties>
</file>